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47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211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516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5436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43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39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780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192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337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646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676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8D0A0-16B0-4D9C-93D1-5B052B6C7B89}" type="datetimeFigureOut">
              <a:rPr lang="en-CA" smtClean="0"/>
              <a:t>13/12/2010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BDE0-3D72-4252-9D93-1329C026B2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840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/>
          <a:lstStyle/>
          <a:p>
            <a:r>
              <a:rPr lang="en-CA" dirty="0" smtClean="0"/>
              <a:t>Homework from last week…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96752"/>
            <a:ext cx="9144000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037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Pause and Reflect </a:t>
            </a:r>
            <a:r>
              <a:rPr lang="en-CA" dirty="0" err="1" smtClean="0"/>
              <a:t>pg</a:t>
            </a:r>
            <a:r>
              <a:rPr lang="en-CA" dirty="0" smtClean="0"/>
              <a:t> 168 # 1-2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 smtClean="0"/>
              <a:t>Society</a:t>
            </a:r>
          </a:p>
          <a:p>
            <a:r>
              <a:rPr lang="en-CA" dirty="0" smtClean="0"/>
              <a:t>Extra students in schools creates a need to build more schools</a:t>
            </a:r>
          </a:p>
          <a:p>
            <a:r>
              <a:rPr lang="en-CA" dirty="0" smtClean="0"/>
              <a:t>Fundraising and joining environmental clubs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5516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Share your Knowledge </a:t>
            </a:r>
            <a:r>
              <a:rPr lang="en-CA" dirty="0" err="1" smtClean="0"/>
              <a:t>pg</a:t>
            </a:r>
            <a:r>
              <a:rPr lang="en-CA" dirty="0" smtClean="0"/>
              <a:t> 172 # 1-4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CA" dirty="0" smtClean="0"/>
              <a:t>Canada would not have been prepared to meet the needs of a changing population (schools, health care facilities)</a:t>
            </a:r>
          </a:p>
          <a:p>
            <a:pPr marL="514350" indent="-514350">
              <a:buAutoNum type="arabicPeriod"/>
            </a:pPr>
            <a:r>
              <a:rPr lang="en-CA" dirty="0" smtClean="0"/>
              <a:t>People eager to resume normal lives</a:t>
            </a:r>
          </a:p>
          <a:p>
            <a:pPr marL="0" indent="0">
              <a:buNone/>
            </a:pPr>
            <a:r>
              <a:rPr lang="en-CA" dirty="0" smtClean="0"/>
              <a:t>Prosperous time, people could afford to have several children</a:t>
            </a:r>
          </a:p>
          <a:p>
            <a:pPr marL="0" indent="0">
              <a:buNone/>
            </a:pPr>
            <a:r>
              <a:rPr lang="en-CA" dirty="0" smtClean="0"/>
              <a:t>Birth control- more women attending university and starting their own careers.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594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Share your Knowledge </a:t>
            </a:r>
            <a:r>
              <a:rPr lang="en-CA" dirty="0" err="1" smtClean="0"/>
              <a:t>pg</a:t>
            </a:r>
            <a:r>
              <a:rPr lang="en-CA" dirty="0" smtClean="0"/>
              <a:t> 172 # 1-4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3. Nuclear Family- group consisting of a mother, father living with their children – Family Guy, Malcolm in the Middle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Counterculture- hippies</a:t>
            </a:r>
          </a:p>
          <a:p>
            <a:pPr marL="0" indent="0">
              <a:buNone/>
            </a:pPr>
            <a:r>
              <a:rPr lang="en-CA" dirty="0" smtClean="0"/>
              <a:t>Materialism- </a:t>
            </a:r>
          </a:p>
          <a:p>
            <a:pPr marL="0" indent="0">
              <a:buNone/>
            </a:pPr>
            <a:r>
              <a:rPr lang="en-CA" dirty="0" smtClean="0"/>
              <a:t>Self-Fulfillment-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047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Share your Knowledge </a:t>
            </a:r>
            <a:r>
              <a:rPr lang="en-CA" dirty="0" err="1" smtClean="0"/>
              <a:t>pg</a:t>
            </a:r>
            <a:r>
              <a:rPr lang="en-CA" dirty="0" smtClean="0"/>
              <a:t> 172 # 1-4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4. 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666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Pg. 151 Pause and Reflect #2-5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CA" dirty="0" smtClean="0"/>
              <a:t>Why were marriage rates so high after WWII?  How did this effect demography?</a:t>
            </a:r>
          </a:p>
          <a:p>
            <a:pPr marL="514350" indent="-514350">
              <a:buAutoNum type="arabicPeriod" startAt="2"/>
            </a:pPr>
            <a:endParaRPr lang="en-CA" dirty="0"/>
          </a:p>
          <a:p>
            <a:pPr>
              <a:buFont typeface="Wingdings"/>
              <a:buChar char="à"/>
            </a:pPr>
            <a:r>
              <a:rPr lang="en-CA" dirty="0" smtClean="0">
                <a:sym typeface="Wingdings" pitchFamily="2" charset="2"/>
              </a:rPr>
              <a:t>People were eager to resume normal lives after years of hardship and war</a:t>
            </a:r>
          </a:p>
          <a:p>
            <a:pPr>
              <a:buFont typeface="Wingdings"/>
              <a:buChar char="à"/>
            </a:pPr>
            <a:r>
              <a:rPr lang="en-CA" dirty="0" smtClean="0">
                <a:sym typeface="Wingdings" pitchFamily="2" charset="2"/>
              </a:rPr>
              <a:t>Demographic effect was a rapid rise in the # of children born immediately after the war- start of the baby boom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480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Pg. 151 Pause and Reflect #2-5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CA" dirty="0" smtClean="0"/>
              <a:t>Explain how both immigration and societal values accelerated the baby boom.</a:t>
            </a:r>
          </a:p>
          <a:p>
            <a:pPr marL="514350" indent="-514350">
              <a:buAutoNum type="arabicPeriod" startAt="3"/>
            </a:pPr>
            <a:endParaRPr lang="en-CA" dirty="0"/>
          </a:p>
          <a:p>
            <a:pPr>
              <a:buFont typeface="Wingdings"/>
              <a:buChar char="à"/>
            </a:pPr>
            <a:r>
              <a:rPr lang="en-CA" dirty="0" smtClean="0">
                <a:sym typeface="Wingdings" pitchFamily="2" charset="2"/>
              </a:rPr>
              <a:t>Most people arriving from other countries were young.  Marriage, home and family were important.</a:t>
            </a:r>
          </a:p>
          <a:p>
            <a:pPr>
              <a:buFont typeface="Wingdings"/>
              <a:buChar char="à"/>
            </a:pPr>
            <a:r>
              <a:rPr lang="en-CA" dirty="0" smtClean="0"/>
              <a:t>Societal Values held marriage and family as the norm.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678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Pg. 151 Pause and Reflect #2-5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4.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09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Pg. 151 Pause and Reflect #2-5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en-CA" dirty="0" smtClean="0"/>
              <a:t>Develop a list of five good reasons that could be used to account for long lasting marriages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Values</a:t>
            </a:r>
          </a:p>
          <a:p>
            <a:r>
              <a:rPr lang="en-CA" dirty="0" smtClean="0"/>
              <a:t>Divorce not available</a:t>
            </a:r>
          </a:p>
          <a:p>
            <a:r>
              <a:rPr lang="en-CA" dirty="0" smtClean="0"/>
              <a:t>Roles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192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Competing Perspectives </a:t>
            </a:r>
            <a:r>
              <a:rPr lang="en-CA" dirty="0" err="1" smtClean="0"/>
              <a:t>pg</a:t>
            </a:r>
            <a:r>
              <a:rPr lang="en-CA" dirty="0" smtClean="0"/>
              <a:t> 164-165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CA" dirty="0" smtClean="0"/>
              <a:t>Make a list of evidence that suggests that the “youth” is out of control</a:t>
            </a:r>
          </a:p>
          <a:p>
            <a:pPr marL="514350" indent="-514350">
              <a:buAutoNum type="arabicPeriod"/>
            </a:pPr>
            <a:endParaRPr lang="en-CA" dirty="0"/>
          </a:p>
          <a:p>
            <a:r>
              <a:rPr lang="en-CA" dirty="0" smtClean="0"/>
              <a:t>Increases in violent crime, sexual assaults, assaults, and robberies</a:t>
            </a:r>
          </a:p>
          <a:p>
            <a:r>
              <a:rPr lang="en-CA" dirty="0" smtClean="0"/>
              <a:t>Young people having the highest crime rates</a:t>
            </a:r>
          </a:p>
          <a:p>
            <a:r>
              <a:rPr lang="en-CA" b="1" dirty="0" smtClean="0"/>
              <a:t>Causes: </a:t>
            </a:r>
            <a:r>
              <a:rPr lang="en-CA" dirty="0" smtClean="0"/>
              <a:t>cuts to welfare and other social programs, schools kicking kids out</a:t>
            </a:r>
            <a:endParaRPr lang="en-CA" b="1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219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Competing Perspectives </a:t>
            </a:r>
            <a:r>
              <a:rPr lang="en-CA" dirty="0" err="1" smtClean="0"/>
              <a:t>pg</a:t>
            </a:r>
            <a:r>
              <a:rPr lang="en-CA" dirty="0" smtClean="0"/>
              <a:t> 164-165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CA" dirty="0" smtClean="0"/>
              <a:t>Youth crime is generally not increasing</a:t>
            </a:r>
          </a:p>
          <a:p>
            <a:r>
              <a:rPr lang="en-CA" dirty="0" smtClean="0"/>
              <a:t>Violent crime levels are not high enough to cause alarm</a:t>
            </a:r>
          </a:p>
          <a:p>
            <a:r>
              <a:rPr lang="en-CA" dirty="0" smtClean="0"/>
              <a:t>People under 18 account for only 6% of all persons accused for homicide</a:t>
            </a:r>
          </a:p>
          <a:p>
            <a:endParaRPr lang="en-CA" dirty="0"/>
          </a:p>
          <a:p>
            <a:r>
              <a:rPr lang="en-CA" dirty="0" smtClean="0"/>
              <a:t>Media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573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Competing Perspectives </a:t>
            </a:r>
            <a:r>
              <a:rPr lang="en-CA" dirty="0" err="1" smtClean="0"/>
              <a:t>pg</a:t>
            </a:r>
            <a:r>
              <a:rPr lang="en-CA" dirty="0" smtClean="0"/>
              <a:t> 164-165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4.  Articles suggest that when the economy is bad, social policy dictates that money should be cut from organizations that help young people, so the crime rates rise.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060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Pause and Reflect </a:t>
            </a:r>
            <a:r>
              <a:rPr lang="en-CA" dirty="0" err="1" smtClean="0"/>
              <a:t>pg</a:t>
            </a:r>
            <a:r>
              <a:rPr lang="en-CA" dirty="0" smtClean="0"/>
              <a:t> 168 # 1-2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CA" dirty="0" smtClean="0"/>
              <a:t>Job prospects are good because as the baby boomers approach retirement age there will be a large demand for people to take their place in the workforce</a:t>
            </a:r>
          </a:p>
          <a:p>
            <a:pPr marL="514350" indent="-514350">
              <a:buAutoNum type="arabicPeriod"/>
            </a:pPr>
            <a:r>
              <a:rPr lang="en-CA" b="1" dirty="0" smtClean="0"/>
              <a:t>Economy</a:t>
            </a:r>
          </a:p>
          <a:p>
            <a:r>
              <a:rPr lang="en-CA" dirty="0" smtClean="0"/>
              <a:t>Greater need for child services (housing, </a:t>
            </a:r>
            <a:r>
              <a:rPr lang="en-CA" dirty="0" err="1" smtClean="0"/>
              <a:t>edu</a:t>
            </a:r>
            <a:r>
              <a:rPr lang="en-CA" dirty="0" smtClean="0"/>
              <a:t>)</a:t>
            </a:r>
          </a:p>
          <a:p>
            <a:r>
              <a:rPr lang="en-CA" dirty="0" smtClean="0"/>
              <a:t>Greater buying power of youth (jobs)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67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449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Homework from last week…</vt:lpstr>
      <vt:lpstr>Pg. 151 Pause and Reflect #2-5</vt:lpstr>
      <vt:lpstr>Pg. 151 Pause and Reflect #2-5</vt:lpstr>
      <vt:lpstr>Pg. 151 Pause and Reflect #2-5</vt:lpstr>
      <vt:lpstr>Pg. 151 Pause and Reflect #2-5</vt:lpstr>
      <vt:lpstr>Competing Perspectives pg 164-165</vt:lpstr>
      <vt:lpstr>Competing Perspectives pg 164-165</vt:lpstr>
      <vt:lpstr>Competing Perspectives pg 164-165</vt:lpstr>
      <vt:lpstr>Pause and Reflect pg 168 # 1-2</vt:lpstr>
      <vt:lpstr>Pause and Reflect pg 168 # 1-2</vt:lpstr>
      <vt:lpstr>Share your Knowledge pg 172 # 1-4</vt:lpstr>
      <vt:lpstr>Share your Knowledge pg 172 # 1-4</vt:lpstr>
      <vt:lpstr>Share your Knowledge pg 172 # 1-4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from last week…</dc:title>
  <dc:creator>Jason</dc:creator>
  <cp:lastModifiedBy>Jason</cp:lastModifiedBy>
  <cp:revision>5</cp:revision>
  <dcterms:created xsi:type="dcterms:W3CDTF">2010-12-13T14:54:15Z</dcterms:created>
  <dcterms:modified xsi:type="dcterms:W3CDTF">2010-12-13T15:52:38Z</dcterms:modified>
</cp:coreProperties>
</file>